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2024\08%20AGO%2024\INGRESOS%20PARA%20GRAF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5792421821142963"/>
                  <c:y val="-9.184779277398297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7A5-4053-BED4-9608DDA4C73E}"/>
                </c:ext>
              </c:extLst>
            </c:dLbl>
            <c:dLbl>
              <c:idx val="1"/>
              <c:layout>
                <c:manualLayout>
                  <c:x val="0.2270895386112817"/>
                  <c:y val="0.1011793708745005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7A5-4053-BED4-9608DDA4C7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AGOSTO 2024</c:v>
                </c:pt>
                <c:pt idx="1">
                  <c:v>AGOSTO 2023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73180191.579999998</c:v>
                </c:pt>
                <c:pt idx="1">
                  <c:v>73021825.879999995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A5-4053-BED4-9608DDA4C73E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AGOSTO 2024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73180191.579999998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A5-4053-BED4-9608DDA4C73E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AGOSTO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73021825.879999995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A5-4053-BED4-9608DDA4C73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03/10/2024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03/10/2024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03/10/2024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03/10/2024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03/10/2024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578426"/>
              </p:ext>
            </p:extLst>
          </p:nvPr>
        </p:nvGraphicFramePr>
        <p:xfrm>
          <a:off x="539552" y="3356992"/>
          <a:ext cx="8208912" cy="24528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AGOSTO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AGOSTO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$6,945,987.81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$5,473,659.48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$10,353,057.78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$7,050,140.35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$566,451.04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$898,936.06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$480,480.54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$615,920.36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$54,834,214.41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$58,983,169.63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$73,180,191.58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$73,021,825.88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452555"/>
              </p:ext>
            </p:extLst>
          </p:nvPr>
        </p:nvGraphicFramePr>
        <p:xfrm>
          <a:off x="1657697" y="2564904"/>
          <a:ext cx="5722615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3210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199</cp:revision>
  <cp:lastPrinted>2014-06-11T16:34:47Z</cp:lastPrinted>
  <dcterms:created xsi:type="dcterms:W3CDTF">2014-03-15T02:33:31Z</dcterms:created>
  <dcterms:modified xsi:type="dcterms:W3CDTF">2024-10-03T20:28:32Z</dcterms:modified>
</cp:coreProperties>
</file>